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6" r:id="rId2"/>
    <p:sldId id="307" r:id="rId3"/>
    <p:sldId id="308" r:id="rId4"/>
    <p:sldId id="310" r:id="rId5"/>
    <p:sldId id="30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70"/>
    <p:restoredTop sz="64350" autoAdjust="0"/>
  </p:normalViewPr>
  <p:slideViewPr>
    <p:cSldViewPr snapToGrid="0" snapToObjects="1">
      <p:cViewPr varScale="1">
        <p:scale>
          <a:sx n="88" d="100"/>
          <a:sy n="88" d="100"/>
        </p:scale>
        <p:origin x="8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1" d="100"/>
          <a:sy n="121" d="100"/>
        </p:scale>
        <p:origin x="3864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748C02-FE94-6342-8324-12B484E8D3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FDEAAC-5EC6-854F-949C-C5F9DA3A01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8C254-BFBC-7C43-BB59-4A5541FE1D0F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9FEB3-4B65-C94F-AF08-A0A0D248B6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7ACEDC-3D58-CE4B-B5CE-CF477296AD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DBB5E-F091-B241-BE9C-DD4791ED3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69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256E000-4D53-B043-ABF9-C2524B50ED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F80A46-6C04-2945-AA05-BC607ED2646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9033C-4123-4B41-9FB8-93F8E2E5CC8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4ADFFA0-BFC7-DA48-84C3-5E2EFBB32DC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8E91F3D-8E1A-524B-9F2E-DA9E8F1C1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E6091-A118-FD4A-ADBA-C426E63A63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6DC16-F04C-144D-AEB6-5F21E279D6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266AE-A818-0A41-922D-C3A0F5A094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2B2FC-6F07-4F45-99A3-FB51DB672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3A0A4-88B2-7A44-BE4A-8233D7259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073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2B432-2C07-2D47-8C68-B2AD1150C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D24317-F202-6F46-805D-679304F72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3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C6505A-5D8E-6248-911D-22056F1F70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81D8E-40C7-5C4D-A66C-959367E48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3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BF197-70A1-464A-A5EB-F4688B772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10044953" cy="7762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F109E-675B-8C4C-995D-67EE543B3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44953" cy="424348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7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FF907-E19B-0B4F-A5DB-3AA9B3A70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10B7F-E76F-4C44-BF62-6222B8E52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9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FC1EE-FED5-6C40-8B3F-4F3C0542C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1647"/>
            <a:ext cx="10080812" cy="83904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744F2-B8C5-9646-836D-1B6213B1A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D3AE3-5125-534F-84B9-471A58C7C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293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9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1DBA-54FC-634B-9943-30A6AC95B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6776"/>
            <a:ext cx="10079224" cy="823912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1A1DA-6432-6D4A-8C0F-DA80DF95C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177E5-6130-F844-9896-BDEC4C7B1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8A70DF-D574-9E46-9ABA-1425FF3FE3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5824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0A77EF-F300-6147-8FC7-3344113D1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5824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73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5EDCE-AEEB-814A-ADCA-C370A9D98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0259"/>
            <a:ext cx="9955306" cy="83007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0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759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A680-7AE7-7A4A-821F-7642CCDC1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7686A-F044-9D49-A1C6-61D3D1FAD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3D72D-10F4-F848-915C-92AAF5D79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731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325F2-32F7-D44E-BA3E-FCC23EBDD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4D7C88-468B-104F-8A0D-44995460A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B8FD4-D577-6548-9A6E-59DEC2C80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927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BFEC05-08ED-DE49-BCE1-5076F50D9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4D555-1A52-8049-AD74-A96F7E047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B963BB-E527-2943-B63D-B87CA4C9EC3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853056" y="-4762"/>
            <a:ext cx="1338943" cy="1349322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430EECFD-6CDA-E840-AB33-6ED435DD79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7361" y="6521628"/>
            <a:ext cx="754639" cy="336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E544AE-AD7B-43AA-B21B-06D86AF02DF9}"/>
              </a:ext>
            </a:extLst>
          </p:cNvPr>
          <p:cNvSpPr txBox="1"/>
          <p:nvPr userDrawn="1"/>
        </p:nvSpPr>
        <p:spPr>
          <a:xfrm>
            <a:off x="8393688" y="6605135"/>
            <a:ext cx="3206482" cy="23018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Climate Training Kit. Module 2g: Climate-related displacement</a:t>
            </a:r>
          </a:p>
        </p:txBody>
      </p:sp>
    </p:spTree>
    <p:extLst>
      <p:ext uri="{BB962C8B-B14F-4D97-AF65-F5344CB8AC3E}">
        <p14:creationId xmlns:p14="http://schemas.microsoft.com/office/powerpoint/2010/main" val="354514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741DA-8CBC-744E-AA42-3EBF9DA29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59118"/>
            <a:ext cx="10386047" cy="1045374"/>
          </a:xfrm>
        </p:spPr>
        <p:txBody>
          <a:bodyPr>
            <a:normAutofit fontScale="90000"/>
          </a:bodyPr>
          <a:lstStyle/>
          <a:p>
            <a:r>
              <a:rPr lang="en-US" dirty="0"/>
              <a:t>Group discussion 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5B698A-4082-9144-9046-89F368E07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9399" y="2819029"/>
            <a:ext cx="10515600" cy="609971"/>
          </a:xfrm>
        </p:spPr>
        <p:txBody>
          <a:bodyPr/>
          <a:lstStyle/>
          <a:p>
            <a:r>
              <a:rPr lang="en-US" dirty="0"/>
              <a:t>for plenary or small groups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B6306E5-2884-4C6A-A059-C5B2D47A4AF0}"/>
              </a:ext>
            </a:extLst>
          </p:cNvPr>
          <p:cNvSpPr txBox="1">
            <a:spLocks/>
          </p:cNvSpPr>
          <p:nvPr/>
        </p:nvSpPr>
        <p:spPr>
          <a:xfrm>
            <a:off x="1581303" y="452485"/>
            <a:ext cx="8323205" cy="8951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457200" fontAlgn="base">
              <a:spcAft>
                <a:spcPct val="0"/>
              </a:spcAft>
              <a:defRPr/>
            </a:pPr>
            <a:r>
              <a:rPr lang="en-US" sz="3800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rPr>
              <a:t>Climate-related displacement</a:t>
            </a:r>
          </a:p>
          <a:p>
            <a:pPr defTabSz="457200" fontAlgn="base">
              <a:spcAft>
                <a:spcPct val="0"/>
              </a:spcAft>
              <a:defRPr/>
            </a:pPr>
            <a:r>
              <a:rPr lang="en-US" sz="3800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rPr>
              <a:t>– Part 1: Overview</a:t>
            </a:r>
          </a:p>
        </p:txBody>
      </p:sp>
    </p:spTree>
    <p:extLst>
      <p:ext uri="{BB962C8B-B14F-4D97-AF65-F5344CB8AC3E}">
        <p14:creationId xmlns:p14="http://schemas.microsoft.com/office/powerpoint/2010/main" val="204699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EBB37-A2F7-8044-9B4D-C219512E0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Climate displacement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E5559-2DB2-7D40-A6FA-4D13DF85F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5549"/>
            <a:ext cx="10044953" cy="30673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What are the main risks posed by climate climate change in your country / area?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How might those risks increase the likelihood of people becoming displaced?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Who are likely to be the most at risk and why?</a:t>
            </a:r>
          </a:p>
        </p:txBody>
      </p:sp>
    </p:spTree>
    <p:extLst>
      <p:ext uri="{BB962C8B-B14F-4D97-AF65-F5344CB8AC3E}">
        <p14:creationId xmlns:p14="http://schemas.microsoft.com/office/powerpoint/2010/main" val="331176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105FD-D7DE-B14E-B24F-8F9C39DC1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Climate change &amp; displacement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14185-8680-034D-8627-F8BD47356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To what extent do the policies and strategies of your National Society address: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Climate change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Displacement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Climate displacement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What changes may be needed? What are the highest priority issues to be addressed?</a:t>
            </a:r>
          </a:p>
        </p:txBody>
      </p:sp>
    </p:spTree>
    <p:extLst>
      <p:ext uri="{BB962C8B-B14F-4D97-AF65-F5344CB8AC3E}">
        <p14:creationId xmlns:p14="http://schemas.microsoft.com/office/powerpoint/2010/main" val="2155095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164FE-9A57-ED45-8385-91F634F03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displacement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C8C1F-35A5-8E40-8458-64D5A17B7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79318" cy="4243481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What special needs / approaches / policies might be needed for: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Situations of </a:t>
            </a:r>
            <a:r>
              <a:rPr lang="en-US" i="1" dirty="0"/>
              <a:t>acute </a:t>
            </a:r>
            <a:r>
              <a:rPr lang="en-US" dirty="0"/>
              <a:t>displacement vs </a:t>
            </a:r>
            <a:r>
              <a:rPr lang="en-US" i="1" dirty="0"/>
              <a:t>protracted</a:t>
            </a:r>
            <a:r>
              <a:rPr lang="en-US" dirty="0"/>
              <a:t> displacement?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Finding durable solutions when the original land may become uninhabitable due to climate change?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Situations of cross-border displacement </a:t>
            </a:r>
            <a:r>
              <a:rPr lang="en-US" u="sng" dirty="0"/>
              <a:t>to</a:t>
            </a:r>
            <a:r>
              <a:rPr lang="en-US" dirty="0"/>
              <a:t> another country?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Situations of cross-border displacement </a:t>
            </a:r>
            <a:r>
              <a:rPr lang="en-US" u="sng" dirty="0"/>
              <a:t>from</a:t>
            </a:r>
            <a:r>
              <a:rPr lang="en-US" dirty="0"/>
              <a:t> another country?</a:t>
            </a:r>
          </a:p>
        </p:txBody>
      </p:sp>
    </p:spTree>
    <p:extLst>
      <p:ext uri="{BB962C8B-B14F-4D97-AF65-F5344CB8AC3E}">
        <p14:creationId xmlns:p14="http://schemas.microsoft.com/office/powerpoint/2010/main" val="266580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EEAF2-1669-1C47-A1CD-B43FF2660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vulnerability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D9D2C-B1F8-914C-AF1A-C55482405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What strategies or approaches does your National Society have in place for addressing the following:</a:t>
            </a:r>
          </a:p>
          <a:p>
            <a:pPr lvl="1">
              <a:spcBef>
                <a:spcPts val="1700"/>
              </a:spcBef>
              <a:spcAft>
                <a:spcPts val="3000"/>
              </a:spcAft>
              <a:buFont typeface="Wingdings" pitchFamily="2" charset="2"/>
              <a:buChar char="§"/>
            </a:pPr>
            <a:r>
              <a:rPr lang="en-US" sz="2000" dirty="0"/>
              <a:t>Special protection for women in situations of displacement, including evacuations</a:t>
            </a:r>
          </a:p>
          <a:p>
            <a:pPr lvl="1">
              <a:spcAft>
                <a:spcPts val="3000"/>
              </a:spcAft>
              <a:buFont typeface="Wingdings" pitchFamily="2" charset="2"/>
              <a:buChar char="§"/>
            </a:pPr>
            <a:r>
              <a:rPr lang="en-US" sz="2000" dirty="0"/>
              <a:t>Engagement and participation of children in decision-making in planning for / responding to the impacts of climate change and displacement?</a:t>
            </a:r>
          </a:p>
          <a:p>
            <a:pPr lvl="1">
              <a:spcAft>
                <a:spcPts val="3000"/>
              </a:spcAft>
              <a:buFont typeface="Wingdings" pitchFamily="2" charset="2"/>
              <a:buChar char="§"/>
            </a:pPr>
            <a:r>
              <a:rPr lang="en-US" sz="2000" dirty="0"/>
              <a:t>Identifying and supporting displaced people in urban areas to minimize their risks to climate change and/or the impacts of disasters? </a:t>
            </a:r>
          </a:p>
        </p:txBody>
      </p:sp>
    </p:spTree>
    <p:extLst>
      <p:ext uri="{BB962C8B-B14F-4D97-AF65-F5344CB8AC3E}">
        <p14:creationId xmlns:p14="http://schemas.microsoft.com/office/powerpoint/2010/main" val="3520291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4949</TotalTime>
  <Words>225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Wingdings</vt:lpstr>
      <vt:lpstr>Office Theme</vt:lpstr>
      <vt:lpstr>Group discussion questions</vt:lpstr>
      <vt:lpstr>Climate displacement risks</vt:lpstr>
      <vt:lpstr>Climate change &amp; displacement policies</vt:lpstr>
      <vt:lpstr>Phases of displacement</vt:lpstr>
      <vt:lpstr>Addressing vulnerability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Victoria Bannon</dc:creator>
  <cp:lastModifiedBy>KF</cp:lastModifiedBy>
  <cp:revision>65</cp:revision>
  <dcterms:created xsi:type="dcterms:W3CDTF">2020-12-04T03:29:38Z</dcterms:created>
  <dcterms:modified xsi:type="dcterms:W3CDTF">2021-05-04T11:14:29Z</dcterms:modified>
</cp:coreProperties>
</file>